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5" r:id="rId4"/>
    <p:sldId id="276" r:id="rId5"/>
    <p:sldId id="277" r:id="rId6"/>
    <p:sldId id="266" r:id="rId7"/>
    <p:sldId id="269" r:id="rId8"/>
    <p:sldId id="270" r:id="rId9"/>
    <p:sldId id="271" r:id="rId10"/>
    <p:sldId id="274" r:id="rId11"/>
    <p:sldId id="275" r:id="rId12"/>
    <p:sldId id="268" r:id="rId13"/>
    <p:sldId id="267" r:id="rId14"/>
  </p:sldIdLst>
  <p:sldSz cx="12192000" cy="6858000"/>
  <p:notesSz cx="6858000" cy="9144000"/>
  <p:embeddedFontLst>
    <p:embeddedFont>
      <p:font typeface="Helvetica Neue" panose="020B0604020202020204" charset="0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gVB1Fb7kztv/Exyv0q1ovR3zL5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C54E88AA-FB59-BCE7-7C45-BCE6B6D04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3D69B06A-7C44-5472-6111-6E0E888282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7617426-61B0-AB90-010E-EA22E9761F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5302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E15A07D-A574-CD1C-14EA-040ACEE6D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97BC98B1-E320-7201-EC6D-DDEDF46764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4AA018F0-F1E6-BB80-0B6E-C8EFDA9C51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5000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AD2F3037-F553-D600-41B4-085ADE1EB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377CFD9E-A357-86A8-4089-D2EBC5732B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787C738-EA0F-0A24-F513-2364B81068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4773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4FA454D2-C0C4-DB2C-0042-13CC5FFC5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2DA329B3-6446-3847-41C3-B49C1AB3D1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25377F38-85EE-CDE3-2403-D62F7AE66F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1499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978B06DB-BCE7-E57A-A054-85DC973C9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A94BC02F-8218-AC92-9217-041CF8DCC0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DDE99900-8231-6322-50C2-4F6302D6D2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3520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1D24B242-9207-A63F-0048-6C3B52CD1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D6CBDD26-8939-5857-AB10-956EE7EAA0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96EC7210-7B4C-CD74-C799-EF4714FADF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988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768CBC9D-E4DE-F6E8-7DCA-EE5629A0B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4388F1C4-6CAD-09B5-BBB1-EBBE3D04354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9C4081F-2E94-35A1-A909-2C12DC12EB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6360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9B7F7866-40ED-5133-6224-C836C55DF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E148B2A5-3335-38F1-0D00-BD367C7C72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1D29434A-BB94-B4DD-1E68-81AB0ADB6B0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2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88B18DB2-9AE3-A7F9-AE2F-4643C7E1B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CAE48AB-A982-9E89-3C63-67756C322B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C3A2A54-3F99-5C1D-3EE3-9C38B72BB8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9801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EE3A7324-5DFB-10FF-EC0A-B311E78F9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22A56272-868D-1F4A-B732-B98C0D8D150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95EF610-0E87-34C5-1E8C-4BC9A990E3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7846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C622B8E1-13D5-C4AB-B67B-0EA1657A6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D2219B1-41C2-9AAE-C845-727BD3B566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0298E9DF-49A5-A43B-C460-F3B9B253F9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459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1"/>
          <p:cNvGrpSpPr/>
          <p:nvPr/>
        </p:nvGrpSpPr>
        <p:grpSpPr>
          <a:xfrm>
            <a:off x="-2426742" y="-1237130"/>
            <a:ext cx="11323029" cy="8095130"/>
            <a:chOff x="-2412111" y="-1120588"/>
            <a:chExt cx="11323029" cy="8095130"/>
          </a:xfrm>
        </p:grpSpPr>
        <p:sp>
          <p:nvSpPr>
            <p:cNvPr id="89" name="Google Shape;89;p1"/>
            <p:cNvSpPr/>
            <p:nvPr/>
          </p:nvSpPr>
          <p:spPr>
            <a:xfrm>
              <a:off x="-2207172" y="-1039904"/>
              <a:ext cx="10976180" cy="6991690"/>
            </a:xfrm>
            <a:custGeom>
              <a:avLst/>
              <a:gdLst/>
              <a:ahLst/>
              <a:cxnLst/>
              <a:rect l="l" t="t" r="r" b="b"/>
              <a:pathLst>
                <a:path w="9762564" h="6991690" extrusionOk="0">
                  <a:moveTo>
                    <a:pt x="0" y="920377"/>
                  </a:moveTo>
                  <a:cubicBezTo>
                    <a:pt x="0" y="412067"/>
                    <a:pt x="412067" y="0"/>
                    <a:pt x="920377" y="0"/>
                  </a:cubicBezTo>
                  <a:lnTo>
                    <a:pt x="8842187" y="0"/>
                  </a:lnTo>
                  <a:cubicBezTo>
                    <a:pt x="9350497" y="0"/>
                    <a:pt x="9762564" y="412067"/>
                    <a:pt x="9762564" y="920377"/>
                  </a:cubicBezTo>
                  <a:lnTo>
                    <a:pt x="9762564" y="4601884"/>
                  </a:lnTo>
                  <a:cubicBezTo>
                    <a:pt x="9762564" y="5110194"/>
                    <a:pt x="9377114" y="5447999"/>
                    <a:pt x="8866506" y="5595218"/>
                  </a:cubicBezTo>
                  <a:cubicBezTo>
                    <a:pt x="8737990" y="5625611"/>
                    <a:pt x="8633457" y="5675029"/>
                    <a:pt x="7328097" y="5891676"/>
                  </a:cubicBezTo>
                  <a:lnTo>
                    <a:pt x="4416114" y="6438837"/>
                  </a:lnTo>
                  <a:cubicBezTo>
                    <a:pt x="3672759" y="6586373"/>
                    <a:pt x="2684234" y="6789101"/>
                    <a:pt x="2131692" y="6920281"/>
                  </a:cubicBezTo>
                  <a:cubicBezTo>
                    <a:pt x="1574285" y="7056325"/>
                    <a:pt x="1370170" y="6974266"/>
                    <a:pt x="1194850" y="6870781"/>
                  </a:cubicBezTo>
                  <a:cubicBezTo>
                    <a:pt x="663882" y="6475999"/>
                    <a:pt x="1067860" y="6063012"/>
                    <a:pt x="886552" y="5709182"/>
                  </a:cubicBezTo>
                  <a:cubicBezTo>
                    <a:pt x="705244" y="5355352"/>
                    <a:pt x="116144" y="5523235"/>
                    <a:pt x="0" y="4601884"/>
                  </a:cubicBezTo>
                  <a:lnTo>
                    <a:pt x="0" y="92037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-331694" y="-1120588"/>
              <a:ext cx="9242612" cy="121023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-2412111" y="-1120588"/>
              <a:ext cx="2412111" cy="809513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" name="Google Shape;92;p1"/>
          <p:cNvSpPr txBox="1"/>
          <p:nvPr/>
        </p:nvSpPr>
        <p:spPr>
          <a:xfrm>
            <a:off x="190309" y="628233"/>
            <a:ext cx="8564068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i="0" u="none" strike="noStrike" cap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MARCHE DE CONCEPTION REALISATION RELATIF A LA RECONSTRUCTION DU SITE HOSPITALIER DE TRINITE LOUIS DOMERGUE EN MARTINIQUE</a:t>
            </a:r>
            <a:endParaRPr sz="3200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285222" y="3068033"/>
            <a:ext cx="596212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2.2 – Dossier références Illustrées</a:t>
            </a:r>
            <a:endParaRPr dirty="0"/>
          </a:p>
        </p:txBody>
      </p:sp>
      <p:sp>
        <p:nvSpPr>
          <p:cNvPr id="95" name="Google Shape;95;p1"/>
          <p:cNvSpPr txBox="1"/>
          <p:nvPr/>
        </p:nvSpPr>
        <p:spPr>
          <a:xfrm>
            <a:off x="285221" y="5808648"/>
            <a:ext cx="596212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 </a:t>
            </a:r>
            <a:r>
              <a:rPr lang="fr-FR" sz="14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xxx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DC1809-E321-51F8-2736-33CD5CBF94D1}"/>
              </a:ext>
            </a:extLst>
          </p:cNvPr>
          <p:cNvSpPr/>
          <p:nvPr/>
        </p:nvSpPr>
        <p:spPr>
          <a:xfrm>
            <a:off x="7691438" y="5553747"/>
            <a:ext cx="4318000" cy="936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dirty="0"/>
              <a:t>Nom du Groupement ou du mandataire commun :</a:t>
            </a:r>
          </a:p>
          <a:p>
            <a:pPr algn="ctr">
              <a:defRPr/>
            </a:pPr>
            <a:endParaRPr lang="fr-FR" sz="1200" dirty="0"/>
          </a:p>
          <a:p>
            <a:pPr algn="ctr">
              <a:defRPr/>
            </a:pPr>
            <a:r>
              <a:rPr lang="fr-FR" sz="1200" dirty="0">
                <a:solidFill>
                  <a:srgbClr val="FF0000"/>
                </a:solidFill>
              </a:rPr>
              <a:t>A renseigner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1727F1-A3DD-4619-52B5-DFA94DBE28DF}"/>
              </a:ext>
            </a:extLst>
          </p:cNvPr>
          <p:cNvSpPr/>
          <p:nvPr/>
        </p:nvSpPr>
        <p:spPr>
          <a:xfrm>
            <a:off x="12308115" y="1329838"/>
            <a:ext cx="3477318" cy="41983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1200" b="1" dirty="0"/>
              <a:t>NOTICE POUR REMPLIR LE DOCUMENT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200" dirty="0"/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1000" dirty="0"/>
              <a:t>Choisir deux références par compétences dont l’objet est de nature équivalente à l’objet du futur marché,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1000" dirty="0"/>
              <a:t>Case « illustrations » :</a:t>
            </a:r>
          </a:p>
          <a:p>
            <a:pPr marL="171450" lvl="8" indent="-17145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fr-FR" altLang="fr-FR" sz="1000" dirty="0"/>
              <a:t>Expression libre permettant au jury d’apprécier la qualité architecturale et technique de l’ouvrage.</a:t>
            </a:r>
          </a:p>
          <a:p>
            <a:pPr marL="171450" lvl="6" indent="-17145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fr-FR" altLang="fr-FR" sz="1000" dirty="0"/>
              <a:t>Tableau à droite: compléter les informations demandées de la référence.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C65E6E41-A288-2459-4403-6F101B7AB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15051706-C056-A5F4-E034-8BA40D49C501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FA84FA67-E38A-4411-B400-1C8781890CA6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C4D40A0-2BD1-5458-2920-FCAE145CA956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ENTREPRISE GENERALE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63A14C0A-E4CB-20A0-F221-BC09B59C71D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63525F8-F863-E5FA-F896-085F09FF3081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5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C4A8B07-6FFC-1DC3-937A-537EB3AFFB4A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8A015B7-0C78-19EF-DA96-7E53C220DD1F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C7F0A6-A98D-9876-47B9-45D1F3C5BF4F}"/>
              </a:ext>
            </a:extLst>
          </p:cNvPr>
          <p:cNvSpPr/>
          <p:nvPr/>
        </p:nvSpPr>
        <p:spPr>
          <a:xfrm>
            <a:off x="218472" y="1222617"/>
            <a:ext cx="8392128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191342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7F8C56C-A9C7-9708-D60D-0152A5EBD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F7690FC7-4A80-C41D-41B1-6DCB77E7D29F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6F77133E-3AD9-D535-74DD-4E6B9FC9CC57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1B2F326-A064-7BA3-2A51-31A55FA1AC52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ENTREPRISE GENERALE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853B4BC-27AA-123D-EB72-042A9FDE55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EF117EC-1212-27C8-82E0-D97AC65C4E93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5</a:t>
            </a:r>
            <a:endParaRPr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8C20D1-1DF8-633A-507F-A90FC776AFC7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43A63C-361C-4D7C-8DF0-EF4162F95613}"/>
              </a:ext>
            </a:extLst>
          </p:cNvPr>
          <p:cNvSpPr/>
          <p:nvPr/>
        </p:nvSpPr>
        <p:spPr>
          <a:xfrm>
            <a:off x="41804" y="1337987"/>
            <a:ext cx="11948912" cy="4869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1952714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E5052CBF-D797-FFE3-BBFD-E601B5349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5C657E87-EA19-00CE-77C9-BCD36F15DFD3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1B84F2F6-FB99-0F38-42DB-C1A52CA1521D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1E91960-FED7-7940-0D40-6BA0E6A240C9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BET TCE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D8616F2-9F94-F6E5-C4FE-125A24DD741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7340DCD-1D28-A3B5-09D6-4F5CB8DCB489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6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92C6CF9-CA0E-9B98-50C2-C0A129144134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6521EB2-4ACD-870A-9DE3-0490FADE8472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04DB57-687F-6FE2-6A42-59349E5BEA36}"/>
              </a:ext>
            </a:extLst>
          </p:cNvPr>
          <p:cNvSpPr/>
          <p:nvPr/>
        </p:nvSpPr>
        <p:spPr>
          <a:xfrm>
            <a:off x="82022" y="1162395"/>
            <a:ext cx="8392128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888061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E7D1C213-5EE3-A05D-4642-8BB82193B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F7687500-7372-D3DB-A8D0-38C71F0DB237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2C762301-CB6B-6D42-43C0-A03893938ED2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CE83F2A-5207-55DC-60D2-51FDB4924C79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BET TCE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7D7B971-0490-68C5-49D1-E97EC782B8E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91A0E55-5A19-12E7-6D88-8BEB338B74F2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6</a:t>
            </a:r>
            <a:endParaRPr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EF2B6F8-E6E7-845B-8EBA-D7339F7F77B5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21B079-8C42-B2C1-B103-6FCFD02F72B8}"/>
              </a:ext>
            </a:extLst>
          </p:cNvPr>
          <p:cNvSpPr/>
          <p:nvPr/>
        </p:nvSpPr>
        <p:spPr>
          <a:xfrm>
            <a:off x="41804" y="1337987"/>
            <a:ext cx="11948912" cy="4869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303792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D0D3F307-2640-71DE-0735-839BB5D1C77A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/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/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ARCHITECTE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 dirty="0"/>
          </a:p>
        </p:txBody>
      </p:sp>
      <p:sp>
        <p:nvSpPr>
          <p:cNvPr id="105" name="Google Shape;105;p2"/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1</a:t>
            </a:r>
            <a:endParaRPr dirty="0"/>
          </a:p>
        </p:txBody>
      </p:sp>
      <p:sp>
        <p:nvSpPr>
          <p:cNvPr id="106" name="Google Shape;106;p2"/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865447D-233E-EC45-B1DA-09F2E89659C1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626C55-3932-6DDE-C2CC-8FB33434CBCD}"/>
              </a:ext>
            </a:extLst>
          </p:cNvPr>
          <p:cNvSpPr/>
          <p:nvPr/>
        </p:nvSpPr>
        <p:spPr>
          <a:xfrm>
            <a:off x="82021" y="1162395"/>
            <a:ext cx="8307067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C9D33FF4-7A3A-BABC-FEB0-02BEA5887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36DA7471-96CF-D7BF-75F4-A0D4C1F4258F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199EF075-EA65-B1F8-28C4-D261F93953D3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8801DA5-20EA-1C79-96CF-381BA1B71058}"/>
              </a:ext>
            </a:extLst>
          </p:cNvPr>
          <p:cNvSpPr/>
          <p:nvPr/>
        </p:nvSpPr>
        <p:spPr>
          <a:xfrm>
            <a:off x="2663685" y="320897"/>
            <a:ext cx="9327031" cy="84609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ARCHITECTE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2207BE0-9D12-A4D2-D6DA-92AAA317F7D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7349BE3-603E-B128-35EC-97381573965E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1</a:t>
            </a:r>
            <a:endParaRPr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D70F06-C90C-2BAE-B140-45A6305CC949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8ACE76-D062-B692-0002-11D5836A8ECC}"/>
              </a:ext>
            </a:extLst>
          </p:cNvPr>
          <p:cNvSpPr/>
          <p:nvPr/>
        </p:nvSpPr>
        <p:spPr>
          <a:xfrm>
            <a:off x="41804" y="1337987"/>
            <a:ext cx="11948912" cy="4869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411343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0D9A3C70-67A3-616A-167E-E44C27E4B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F2A8E759-2DDA-374C-36FD-1A7B086028C1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9CF56000-5A69-1AC2-EBD4-EAE833C4A6E4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259F625E-DB37-4691-1652-9C88254BCCEF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ARCHITECTE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AE94A09-7A9A-56B7-D105-3E0CE501D9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 dirty="0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CE6AE50-C22F-91D4-84C6-3F1A7A3167C7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2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6B1F2C53-4249-9353-B3AB-1BF23CEB5DE7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D92FCAB-55E7-E7D6-A741-AE5600104F83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6D01D4-AD30-5648-1B56-4829F2650264}"/>
              </a:ext>
            </a:extLst>
          </p:cNvPr>
          <p:cNvSpPr/>
          <p:nvPr/>
        </p:nvSpPr>
        <p:spPr>
          <a:xfrm>
            <a:off x="82021" y="1162395"/>
            <a:ext cx="8307067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2500949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000288D-A0E5-1D05-0EA2-582D0E0EA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2D0B5F32-5709-A606-C111-2F648B83EA39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B94EA900-E18A-0905-4DC7-EF292C03502A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27CDCAB4-4FBF-1D6D-35AA-CB2C1C65FBD1}"/>
              </a:ext>
            </a:extLst>
          </p:cNvPr>
          <p:cNvSpPr/>
          <p:nvPr/>
        </p:nvSpPr>
        <p:spPr>
          <a:xfrm>
            <a:off x="2663685" y="320897"/>
            <a:ext cx="9327031" cy="84609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ARCHITECTE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9228618-7FE0-DBE6-8441-ADA3F194676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7FFE8B6E-6737-CE70-AA2D-927D1DD90814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2</a:t>
            </a:r>
            <a:endParaRPr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AB394-FE68-C690-D376-30ED53C9825C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C4F47-1EBE-9BFE-BD0B-1DB09CDFE60B}"/>
              </a:ext>
            </a:extLst>
          </p:cNvPr>
          <p:cNvSpPr/>
          <p:nvPr/>
        </p:nvSpPr>
        <p:spPr>
          <a:xfrm>
            <a:off x="41804" y="1337987"/>
            <a:ext cx="11948912" cy="4869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1774253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A6DD5397-19A4-4DCC-F49A-E8124A5DC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AFDC3624-8AD2-1C37-DFBB-4C9F67F19839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2E82C01A-FCB6-8ADC-D8A1-55A2E14F41A0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1F1B95F-0286-B782-ECCE-5B9BB7AAFFB8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BET BIOMEDICAL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F8CB5015-5F0C-43F6-79FB-A4D69A44F88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064340A-798E-DA38-0C12-0F11E564210A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3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C4BDA17C-4E98-0F72-B06E-1577FF050450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F127AA2-B4C8-2E82-E996-424D2EA82643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64EBB0-6A64-A287-C5C4-FCB760CF4EC9}"/>
              </a:ext>
            </a:extLst>
          </p:cNvPr>
          <p:cNvSpPr/>
          <p:nvPr/>
        </p:nvSpPr>
        <p:spPr>
          <a:xfrm>
            <a:off x="82022" y="1162395"/>
            <a:ext cx="8392128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326030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A0377992-2C91-A0E6-0D15-854BD9A1C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88F6A7A0-CDCC-C34F-1138-AADA33C9BD2B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4249C107-C1BA-EC83-4522-569DC9D08238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CD680D8-D09B-E647-97F0-9E98CDC03B52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BET BIOMEDICAL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B7D8859-D29D-72B4-0B25-96D40152D21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DA47D22-EDA5-5D42-8196-D36E994CDCBE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3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5661D89-CAA0-861B-57A3-8ACE0881220A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56A5188-CCC7-E9C3-C346-4275DCC6AF37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A85676-01E1-AEA7-CB25-214E4631D57C}"/>
              </a:ext>
            </a:extLst>
          </p:cNvPr>
          <p:cNvSpPr/>
          <p:nvPr/>
        </p:nvSpPr>
        <p:spPr>
          <a:xfrm>
            <a:off x="82022" y="1162395"/>
            <a:ext cx="8392128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919237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5A64679A-FC03-247D-0747-3BE6432FA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C523CC47-3EF6-0A8B-792C-D1933D513814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B913D415-7B74-18A3-3F05-A309B2BC0820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1554B1C-3AE4-7AD1-A3F8-29812C71E6D3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ENTREPRISE GENERALE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0F3377C-D783-757A-1A57-DFF068543DE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38F9E5D-7249-CB2D-9235-00FD744AA5B3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4</a:t>
            </a:r>
            <a:endParaRPr dirty="0"/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4DDDE56-8C8A-F6A7-626A-8F8F1DCA21EE}"/>
              </a:ext>
            </a:extLst>
          </p:cNvPr>
          <p:cNvSpPr txBox="1"/>
          <p:nvPr/>
        </p:nvSpPr>
        <p:spPr>
          <a:xfrm>
            <a:off x="8610600" y="1640732"/>
            <a:ext cx="3318633" cy="3785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OBJET DE L’OPÉRATION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Lieu: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Description</a:t>
            </a:r>
            <a:endParaRPr sz="1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Maître d’ouvrage :</a:t>
            </a: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de plancher: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dans œuvre: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Cout des travaux €HT: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fr-FR" sz="1000" b="0" i="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ate ou état d’avancement: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environnementale: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Qualité énergétique:</a:t>
            </a:r>
          </a:p>
          <a:p>
            <a:endParaRPr lang="fr-FR" sz="1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Missions réalisées: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000" u="none" strike="noStrik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1C4E41A-C1CF-38A5-5CAD-5DD272E21BDC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CB6F65-56C1-6600-271D-4DCA73C99FC5}"/>
              </a:ext>
            </a:extLst>
          </p:cNvPr>
          <p:cNvSpPr/>
          <p:nvPr/>
        </p:nvSpPr>
        <p:spPr>
          <a:xfrm>
            <a:off x="218472" y="1222617"/>
            <a:ext cx="8392128" cy="5559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163520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DDB193C-CCCB-9FF7-081F-996D25EB6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0;p2" descr="Une image contenant capture d’écran, Post-it, violet, rose&#10;&#10;Le contenu généré par l’IA peut être incorrect.">
            <a:extLst>
              <a:ext uri="{FF2B5EF4-FFF2-40B4-BE49-F238E27FC236}">
                <a16:creationId xmlns:a16="http://schemas.microsoft.com/office/drawing/2014/main" id="{509BFD27-7231-1F03-FDE7-30BA5E06D630}"/>
              </a:ext>
            </a:extLst>
          </p:cNvPr>
          <p:cNvPicPr preferRelativeResize="0"/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9146"/>
          <a:stretch/>
        </p:blipFill>
        <p:spPr>
          <a:xfrm>
            <a:off x="0" y="0"/>
            <a:ext cx="6165254" cy="4002157"/>
          </a:xfrm>
          <a:prstGeom prst="rect">
            <a:avLst/>
          </a:prstGeom>
          <a:noFill/>
        </p:spPr>
      </p:pic>
      <p:sp>
        <p:nvSpPr>
          <p:cNvPr id="102" name="Google Shape;102;p2">
            <a:extLst>
              <a:ext uri="{FF2B5EF4-FFF2-40B4-BE49-F238E27FC236}">
                <a16:creationId xmlns:a16="http://schemas.microsoft.com/office/drawing/2014/main" id="{0685787F-E528-AE21-5579-52A5D54F838B}"/>
              </a:ext>
            </a:extLst>
          </p:cNvPr>
          <p:cNvSpPr txBox="1"/>
          <p:nvPr/>
        </p:nvSpPr>
        <p:spPr>
          <a:xfrm>
            <a:off x="0" y="145774"/>
            <a:ext cx="14312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XXXXX</a:t>
            </a:r>
            <a:endParaRPr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EE3BDAC-6BEC-9574-A028-718ADC25A8AA}"/>
              </a:ext>
            </a:extLst>
          </p:cNvPr>
          <p:cNvSpPr/>
          <p:nvPr/>
        </p:nvSpPr>
        <p:spPr>
          <a:xfrm>
            <a:off x="2663685" y="320897"/>
            <a:ext cx="9327031" cy="78082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ENTREPRISE GENERALE</a:t>
            </a:r>
          </a:p>
          <a:p>
            <a:pPr lvl="0"/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Référence en cohérence avec le marché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fr-FR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 DE L’OPÉRATION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dirty="0"/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2C59E5F-7268-9CEE-D374-776C4189CA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3ED871A-66F6-81AE-1DDA-FDDE6EC08EFB}"/>
              </a:ext>
            </a:extLst>
          </p:cNvPr>
          <p:cNvSpPr/>
          <p:nvPr/>
        </p:nvSpPr>
        <p:spPr>
          <a:xfrm>
            <a:off x="1636643" y="320898"/>
            <a:ext cx="821635" cy="6961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N° 4</a:t>
            </a:r>
            <a:endParaRPr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F19E22C-981F-32A1-0F1E-99A6B29B5C4F}"/>
              </a:ext>
            </a:extLst>
          </p:cNvPr>
          <p:cNvSpPr txBox="1"/>
          <p:nvPr/>
        </p:nvSpPr>
        <p:spPr>
          <a:xfrm>
            <a:off x="11036911" y="494779"/>
            <a:ext cx="831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LOGO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FC9E22-2533-32CA-C621-131B28A71ACB}"/>
              </a:ext>
            </a:extLst>
          </p:cNvPr>
          <p:cNvSpPr/>
          <p:nvPr/>
        </p:nvSpPr>
        <p:spPr>
          <a:xfrm>
            <a:off x="41804" y="1337987"/>
            <a:ext cx="11948912" cy="4869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ILLUSTRATIONS </a:t>
            </a:r>
          </a:p>
        </p:txBody>
      </p:sp>
    </p:spTree>
    <p:extLst>
      <p:ext uri="{BB962C8B-B14F-4D97-AF65-F5344CB8AC3E}">
        <p14:creationId xmlns:p14="http://schemas.microsoft.com/office/powerpoint/2010/main" val="1091865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609</Words>
  <Application>Microsoft Office PowerPoint</Application>
  <PresentationFormat>Grand écran</PresentationFormat>
  <Paragraphs>269</Paragraphs>
  <Slides>13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Verdana</vt:lpstr>
      <vt:lpstr>Wingdings</vt:lpstr>
      <vt:lpstr>Arial</vt:lpstr>
      <vt:lpstr>Helvetica Neue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>Thomas BERNARDEAU</cp:lastModifiedBy>
  <cp:revision>7</cp:revision>
  <dcterms:created xsi:type="dcterms:W3CDTF">2016-07-21T09:03:58Z</dcterms:created>
  <dcterms:modified xsi:type="dcterms:W3CDTF">2025-11-05T22:27:37Z</dcterms:modified>
</cp:coreProperties>
</file>